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437" r:id="rId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D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374" autoAdjust="0"/>
    <p:restoredTop sz="88482" autoAdjust="0"/>
  </p:normalViewPr>
  <p:slideViewPr>
    <p:cSldViewPr>
      <p:cViewPr varScale="1">
        <p:scale>
          <a:sx n="38" d="100"/>
          <a:sy n="38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9" y="5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r">
              <a:defRPr sz="1200"/>
            </a:lvl1pPr>
          </a:lstStyle>
          <a:p>
            <a:fld id="{4CBA82AE-9117-4CD7-853B-77372F56FEFF}" type="datetimeFigureOut">
              <a:rPr lang="en-US" smtClean="0"/>
              <a:pPr/>
              <a:t>3/17/2008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658262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9" y="6658262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r">
              <a:defRPr sz="1200"/>
            </a:lvl1pPr>
          </a:lstStyle>
          <a:p>
            <a:fld id="{1E81AD3F-07D5-4C03-870B-A99B0C58B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3" y="5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1" tIns="46216" rIns="92431" bIns="462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2"/>
            <a:ext cx="7437120" cy="3154680"/>
          </a:xfrm>
          <a:prstGeom prst="rect">
            <a:avLst/>
          </a:prstGeom>
        </p:spPr>
        <p:txBody>
          <a:bodyPr vert="horz" lIns="92431" tIns="46216" rIns="92431" bIns="462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8664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3" y="6658664"/>
            <a:ext cx="4028441" cy="350520"/>
          </a:xfrm>
          <a:prstGeom prst="rect">
            <a:avLst/>
          </a:prstGeom>
        </p:spPr>
        <p:txBody>
          <a:bodyPr vert="horz" lIns="92431" tIns="46216" rIns="92431" bIns="46216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54CEA-9F09-4115-AA89-731034220AD3}" type="slidenum">
              <a:rPr lang="en-US"/>
              <a:pPr/>
              <a:t>1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Think-pair-share on how to solve this problem using recursion.</a:t>
            </a:r>
          </a:p>
          <a:p>
            <a:r>
              <a:rPr lang="en-US" dirty="0"/>
              <a:t>Start in </a:t>
            </a:r>
            <a:r>
              <a:rPr lang="en-US" dirty="0" err="1"/>
              <a:t>drawGasket</a:t>
            </a:r>
            <a:r>
              <a:rPr lang="en-US" dirty="0"/>
              <a:t>() method.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Monday, March 17, 2008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Monday, March 17,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Monday, March 17, 2008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Monday, March 17, 2008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a.jhu.edu/~ldb/seminar/fractal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exercise on recursion</a:t>
            </a:r>
          </a:p>
        </p:txBody>
      </p:sp>
      <p:sp>
        <p:nvSpPr>
          <p:cNvPr id="405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Sierpinski’s</a:t>
            </a:r>
            <a:r>
              <a:rPr lang="en-US" sz="2400" dirty="0"/>
              <a:t> Gasket…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hlinkClick r:id="rId3"/>
              </a:rPr>
              <a:t>http://</a:t>
            </a:r>
            <a:r>
              <a:rPr lang="en-US" sz="2100" dirty="0" smtClean="0">
                <a:hlinkClick r:id="rId3"/>
              </a:rPr>
              <a:t>en.wikipedia.org/wiki/Sierpi%C5%84ski_triangle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hlinkClick r:id="rId3"/>
              </a:rPr>
              <a:t>http</a:t>
            </a:r>
            <a:r>
              <a:rPr lang="en-US" sz="2100" dirty="0">
                <a:hlinkClick r:id="rId3"/>
              </a:rPr>
              <a:t>://www.pha.jhu.edu/~ldb/seminar/fractals.html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400" dirty="0"/>
              <a:t>Demo — most GUI structure is given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How can you use recursion to solve this problem?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may pair-program this if you want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Fun extensions: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Add color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Play with non-equilateral triangles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Write the chaos version (search on web for it)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Template project </a:t>
            </a:r>
            <a:r>
              <a:rPr lang="en-US" sz="2400" dirty="0" smtClean="0"/>
              <a:t>in your SVN repository: </a:t>
            </a:r>
            <a:r>
              <a:rPr lang="en-US" sz="2400" dirty="0" err="1" smtClean="0"/>
              <a:t>Sierpinski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This program (along with Determinant, another recursive program) is due before class on Day 10.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103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 on brainstorming</vt:lpstr>
      <vt:lpstr>An exercise on recursion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2007-11-19T15:20:41Z</dcterms:created>
  <dcterms:modified xsi:type="dcterms:W3CDTF">2008-03-17T19:18:38Z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