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F5C04-AD13-4E14-90E1-A033B7FE686E}" v="6" dt="2019-03-26T18:29:24.8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C1345EA2-EBEE-272B-298A-EA963602CBA7}"/>
    <pc:docChg chg="modSld">
      <pc:chgData name="Song, Lixing" userId="S::song3@rose-hulman.edu::d86a4794-d57c-4f6d-acee-3349d9d3edfc" providerId="AD" clId="Web-{C1345EA2-EBEE-272B-298A-EA963602CBA7}" dt="2019-03-26T18:05:59.901" v="5" actId="20577"/>
      <pc:docMkLst>
        <pc:docMk/>
      </pc:docMkLst>
      <pc:sldChg chg="modSp">
        <pc:chgData name="Song, Lixing" userId="S::song3@rose-hulman.edu::d86a4794-d57c-4f6d-acee-3349d9d3edfc" providerId="AD" clId="Web-{C1345EA2-EBEE-272B-298A-EA963602CBA7}" dt="2019-03-26T18:05:59.901" v="4" actId="20577"/>
        <pc:sldMkLst>
          <pc:docMk/>
          <pc:sldMk cId="3107688908" sldId="257"/>
        </pc:sldMkLst>
        <pc:spChg chg="mod">
          <ac:chgData name="Song, Lixing" userId="S::song3@rose-hulman.edu::d86a4794-d57c-4f6d-acee-3349d9d3edfc" providerId="AD" clId="Web-{C1345EA2-EBEE-272B-298A-EA963602CBA7}" dt="2019-03-26T18:05:59.901" v="4" actId="20577"/>
          <ac:spMkLst>
            <pc:docMk/>
            <pc:sldMk cId="3107688908" sldId="257"/>
            <ac:spMk id="3" creationId="{C97976AB-1A25-F244-A001-164ED1B20E0D}"/>
          </ac:spMkLst>
        </pc:spChg>
      </pc:sldChg>
    </pc:docChg>
  </pc:docChgLst>
  <pc:docChgLst>
    <pc:chgData name="Song, Lixing" userId="d86a4794-d57c-4f6d-acee-3349d9d3edfc" providerId="ADAL" clId="{628F5C04-AD13-4E14-90E1-A033B7FE686E}"/>
    <pc:docChg chg="modSld">
      <pc:chgData name="Song, Lixing" userId="d86a4794-d57c-4f6d-acee-3349d9d3edfc" providerId="ADAL" clId="{628F5C04-AD13-4E14-90E1-A033B7FE686E}" dt="2019-03-26T18:29:24.876" v="5" actId="20577"/>
      <pc:docMkLst>
        <pc:docMk/>
      </pc:docMkLst>
      <pc:sldChg chg="modSp">
        <pc:chgData name="Song, Lixing" userId="d86a4794-d57c-4f6d-acee-3349d9d3edfc" providerId="ADAL" clId="{628F5C04-AD13-4E14-90E1-A033B7FE686E}" dt="2019-03-26T18:29:24.876" v="5" actId="20577"/>
        <pc:sldMkLst>
          <pc:docMk/>
          <pc:sldMk cId="3107688908" sldId="257"/>
        </pc:sldMkLst>
        <pc:spChg chg="mod">
          <ac:chgData name="Song, Lixing" userId="d86a4794-d57c-4f6d-acee-3349d9d3edfc" providerId="ADAL" clId="{628F5C04-AD13-4E14-90E1-A033B7FE686E}" dt="2019-03-26T18:29:24.876" v="5" actId="20577"/>
          <ac:spMkLst>
            <pc:docMk/>
            <pc:sldMk cId="3107688908" sldId="257"/>
            <ac:spMk id="3" creationId="{C97976AB-1A25-F244-A001-164ED1B20E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6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Exam1 Review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March 27,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CE13-3376-4B41-A969-2D2B0BAA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76AB-1A25-F244-A001-164ED1B20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paper part is </a:t>
            </a:r>
            <a:r>
              <a:rPr lang="en-US" b="1" dirty="0"/>
              <a:t>closed-notes</a:t>
            </a:r>
            <a:r>
              <a:rPr lang="en-US" dirty="0"/>
              <a:t>, but you are allowed to bring</a:t>
            </a:r>
          </a:p>
          <a:p>
            <a:pPr lvl="1"/>
            <a:r>
              <a:rPr lang="en-US" dirty="0"/>
              <a:t>one </a:t>
            </a:r>
            <a:r>
              <a:rPr lang="en-US" b="1" dirty="0"/>
              <a:t>single-sided</a:t>
            </a:r>
            <a:r>
              <a:rPr lang="en-US" dirty="0"/>
              <a:t>, </a:t>
            </a:r>
            <a:r>
              <a:rPr lang="en-US" b="1" dirty="0"/>
              <a:t>hand-written</a:t>
            </a:r>
            <a:r>
              <a:rPr lang="en-US" dirty="0"/>
              <a:t> 8.5 by 11 inch cheat sheet</a:t>
            </a:r>
          </a:p>
          <a:p>
            <a:pPr lvl="1"/>
            <a:r>
              <a:rPr lang="en-US" dirty="0"/>
              <a:t>a calculator</a:t>
            </a:r>
          </a:p>
          <a:p>
            <a:r>
              <a:rPr lang="en-US" dirty="0"/>
              <a:t>The coding part is </a:t>
            </a:r>
            <a:r>
              <a:rPr lang="en-US" b="1" dirty="0"/>
              <a:t>open course materials.</a:t>
            </a:r>
            <a:r>
              <a:rPr lang="en-US" dirty="0"/>
              <a:t> You may use</a:t>
            </a:r>
          </a:p>
          <a:p>
            <a:pPr lvl="1"/>
            <a:r>
              <a:rPr lang="en-US" dirty="0"/>
              <a:t>Your computer, connected via an SSH connection to your CSSE132 Linux VM, using a terminal text editor (e.g. vim) to write code</a:t>
            </a:r>
          </a:p>
          <a:p>
            <a:pPr lvl="1"/>
            <a:r>
              <a:rPr lang="en-US" dirty="0"/>
              <a:t>Your assignments and labs submitted in your individual repository for this term</a:t>
            </a:r>
          </a:p>
          <a:p>
            <a:pPr lvl="1"/>
            <a:r>
              <a:rPr lang="en-US" dirty="0"/>
              <a:t>The CSSE 132 course website and things directly linked from it</a:t>
            </a:r>
          </a:p>
        </p:txBody>
      </p:sp>
    </p:spTree>
    <p:extLst>
      <p:ext uri="{BB962C8B-B14F-4D97-AF65-F5344CB8AC3E}">
        <p14:creationId xmlns:p14="http://schemas.microsoft.com/office/powerpoint/2010/main" val="31076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2971</TotalTime>
  <Words>96</Words>
  <Application>Microsoft Macintosh PowerPoint</Application>
  <PresentationFormat>Widescreen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CSSE 132 Exam1 Review</vt:lpstr>
      <vt:lpstr>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103</cp:revision>
  <dcterms:created xsi:type="dcterms:W3CDTF">2018-07-09T21:38:51Z</dcterms:created>
  <dcterms:modified xsi:type="dcterms:W3CDTF">2025-03-28T03:34:44Z</dcterms:modified>
</cp:coreProperties>
</file>