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C0E09-D433-7149-94C3-7DC2BF1F7288}" v="1" dt="2019-10-20T18:41:24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2"/>
    <p:restoredTop sz="94647"/>
  </p:normalViewPr>
  <p:slideViewPr>
    <p:cSldViewPr snapToGrid="0" snapToObjects="1">
      <p:cViewPr varScale="1">
        <p:scale>
          <a:sx n="116" d="100"/>
          <a:sy n="116" d="100"/>
        </p:scale>
        <p:origin x="22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7DC61ED0-4A78-4F1A-8127-6C349EAAA9B4}"/>
  </pc:docChgLst>
  <pc:docChgLst>
    <pc:chgData name="Song, Lixing" userId="d86a4794-d57c-4f6d-acee-3349d9d3edfc" providerId="ADAL" clId="{9A9788E0-D5D7-E542-8125-CE6756F33A31}"/>
  </pc:docChgLst>
  <pc:docChgLst>
    <pc:chgData name="Song, Lixing" userId="d86a4794-d57c-4f6d-acee-3349d9d3edfc" providerId="ADAL" clId="{2F313A13-F63E-4D48-8991-B8BE667EE2BF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F208BA41-D3A9-DD40-9EB8-5965747C2ABA}"/>
  </pc:docChgLst>
  <pc:docChgLst>
    <pc:chgData name="Song, Lixing" userId="d86a4794-d57c-4f6d-acee-3349d9d3edfc" providerId="ADAL" clId="{3F45BEF4-BC5B-2D46-9E66-C413DEDE543B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0EAC0E09-D433-7149-94C3-7DC2BF1F7288}"/>
    <pc:docChg chg="custSel modSld">
      <pc:chgData name="Song, Lixing" userId="d86a4794-d57c-4f6d-acee-3349d9d3edfc" providerId="ADAL" clId="{0EAC0E09-D433-7149-94C3-7DC2BF1F7288}" dt="2019-10-20T18:41:26.482" v="4" actId="20577"/>
      <pc:docMkLst>
        <pc:docMk/>
      </pc:docMkLst>
      <pc:sldChg chg="modSp">
        <pc:chgData name="Song, Lixing" userId="d86a4794-d57c-4f6d-acee-3349d9d3edfc" providerId="ADAL" clId="{0EAC0E09-D433-7149-94C3-7DC2BF1F7288}" dt="2019-10-20T18:41:26.482" v="4" actId="20577"/>
        <pc:sldMkLst>
          <pc:docMk/>
          <pc:sldMk cId="2199441261" sldId="259"/>
        </pc:sldMkLst>
        <pc:spChg chg="mod">
          <ac:chgData name="Song, Lixing" userId="d86a4794-d57c-4f6d-acee-3349d9d3edfc" providerId="ADAL" clId="{0EAC0E09-D433-7149-94C3-7DC2BF1F7288}" dt="2019-10-20T18:41:26.482" v="4" actId="20577"/>
          <ac:spMkLst>
            <pc:docMk/>
            <pc:sldMk cId="2199441261" sldId="259"/>
            <ac:spMk id="3" creationId="{9958C299-0668-4C48-834C-BF3AC808EEED}"/>
          </ac:spMkLst>
        </pc:spChg>
      </pc:sldChg>
      <pc:sldChg chg="modSp">
        <pc:chgData name="Song, Lixing" userId="d86a4794-d57c-4f6d-acee-3349d9d3edfc" providerId="ADAL" clId="{0EAC0E09-D433-7149-94C3-7DC2BF1F7288}" dt="2019-10-20T18:41:24.378" v="2" actId="27636"/>
        <pc:sldMkLst>
          <pc:docMk/>
          <pc:sldMk cId="1442539881" sldId="260"/>
        </pc:sldMkLst>
        <pc:spChg chg="mod">
          <ac:chgData name="Song, Lixing" userId="d86a4794-d57c-4f6d-acee-3349d9d3edfc" providerId="ADAL" clId="{0EAC0E09-D433-7149-94C3-7DC2BF1F7288}" dt="2019-10-20T18:41:24.378" v="2" actId="27636"/>
          <ac:spMkLst>
            <pc:docMk/>
            <pc:sldMk cId="1442539881" sldId="260"/>
            <ac:spMk id="3" creationId="{98B800BF-FE6D-0E4A-A138-F1E06D775D15}"/>
          </ac:spMkLst>
        </pc:spChg>
      </pc:sldChg>
    </pc:docChg>
  </pc:docChgLst>
  <pc:docChgLst>
    <pc:chgData name="Song, Lixing" userId="d86a4794-d57c-4f6d-acee-3349d9d3edfc" providerId="ADAL" clId="{18DEB9C7-E09A-8A43-A584-E5763E9C6A5D}"/>
  </pc:docChgLst>
  <pc:docChgLst>
    <pc:chgData name="Song, Lixing" userId="d86a4794-d57c-4f6d-acee-3349d9d3edfc" providerId="ADAL" clId="{945546DD-EE12-B74A-A47D-6F31AF087370}"/>
  </pc:docChgLst>
  <pc:docChgLst>
    <pc:chgData name="Song, Lixing" userId="d86a4794-d57c-4f6d-acee-3349d9d3edfc" providerId="ADAL" clId="{FBFE2C61-FE6C-E94E-A333-00BF94AE04D6}"/>
  </pc:docChgLst>
  <pc:docChgLst>
    <pc:chgData name="Song, Lixing" userId="d86a4794-d57c-4f6d-acee-3349d9d3edfc" providerId="ADAL" clId="{7288C5B2-4AC4-4444-BB57-7EE6CC9EBE2A}"/>
  </pc:docChgLst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F6ACCFC8-3EA6-9647-BA57-6AB35016EFFF}"/>
  </pc:docChgLst>
  <pc:docChgLst>
    <pc:chgData name="Song, Lixing" userId="S::song3@rose-hulman.edu::d86a4794-d57c-4f6d-acee-3349d9d3edfc" providerId="AD" clId="Web-{56AB9C84-5FA5-CEAF-0616-42AFB56FDDEE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.it/@song3/fgetspractice" TargetMode="External"/><Relationship Id="rId2" Type="http://schemas.openxmlformats.org/officeDocument/2006/relationships/hyperlink" Target="https://repl.it/@song3/IOPracti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Linux</a:t>
            </a:r>
            <a:r>
              <a:rPr lang="zh-CN" altLang="en-US" dirty="0"/>
              <a:t> </a:t>
            </a:r>
            <a:r>
              <a:rPr lang="en-US" altLang="zh-CN" dirty="0"/>
              <a:t>I/O (cont.)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Sunday, October 20,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E53C-B311-DA40-B07B-FA456075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C299-0668-4C48-834C-BF3AC808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IO review</a:t>
            </a:r>
          </a:p>
          <a:p>
            <a:pPr lvl="1"/>
            <a:r>
              <a:rPr lang="en-US" dirty="0"/>
              <a:t>What is IO?</a:t>
            </a:r>
          </a:p>
          <a:p>
            <a:pPr lvl="1"/>
            <a:r>
              <a:rPr lang="en-US" dirty="0"/>
              <a:t>How does unbuffered IO work?</a:t>
            </a:r>
          </a:p>
          <a:p>
            <a:r>
              <a:rPr lang="en-US" dirty="0"/>
              <a:t>How to use buffered IO?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fwrite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fread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fopen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fclose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fseek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ftell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/>
              <a:t>Performance comparison between buffered and unbuffered IO?</a:t>
            </a:r>
          </a:p>
          <a:p>
            <a:r>
              <a:rPr lang="en-US" dirty="0"/>
              <a:t>Interactive C program: read from keyboard - </a:t>
            </a:r>
            <a:r>
              <a:rPr lang="en-US" dirty="0" err="1"/>
              <a:t>fgets</a:t>
            </a:r>
            <a:r>
              <a:rPr lang="en-US" dirty="0"/>
              <a:t> </a:t>
            </a:r>
          </a:p>
          <a:p>
            <a:r>
              <a:rPr lang="en-US" dirty="0"/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4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FBEF-3F36-2F4E-B64E-3D43F6EF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800BF-FE6D-0E4A-A138-F1E06D775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400414" cy="531642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Anonymous Pro for Powerline" panose="02060609030202000504" pitchFamily="49" charset="0"/>
              </a:rPr>
              <a:t>Write and Read:</a:t>
            </a:r>
          </a:p>
          <a:p>
            <a:pPr lvl="1"/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fwrite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 *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FILE *stream);</a:t>
            </a:r>
          </a:p>
          <a:p>
            <a:pPr lvl="1"/>
            <a:r>
              <a:rPr lang="en-US" dirty="0"/>
              <a:t>Write </a:t>
            </a:r>
            <a:r>
              <a:rPr lang="en-US" u="sng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/>
              <a:t> number of objects with </a:t>
            </a:r>
            <a:r>
              <a:rPr lang="en-US" u="sng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</a:t>
            </a:r>
          </a:p>
          <a:p>
            <a:pPr lvl="1"/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fread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(void *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FILE *stream);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Open/Close: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FILE *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fopen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(const char *pathname, const char *mode);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r: read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w: write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w+: write, create if not exist. </a:t>
            </a:r>
          </a:p>
          <a:p>
            <a:pPr lvl="1"/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fclose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(FILE *stream);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Move the cursor:</a:t>
            </a:r>
          </a:p>
          <a:p>
            <a:pPr lvl="1"/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fseek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(FILE *stream, long offset,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whence);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long </a:t>
            </a:r>
            <a:r>
              <a:rPr lang="en-US" dirty="0" err="1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ftell</a:t>
            </a:r>
            <a:r>
              <a:rPr lang="en-US" dirty="0">
                <a:solidFill>
                  <a:srgbClr val="00206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(FILE *stream);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3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C328-5A51-AC44-A183-9C073502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fgets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8C317-A8DA-D440-9B81-121D95EA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fgets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(char *s, int size, FILE *stream);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Read </a:t>
            </a:r>
            <a:r>
              <a:rPr lang="en-US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(size – 1)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bytes from </a:t>
            </a:r>
            <a:r>
              <a:rPr lang="en-US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stream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and append </a:t>
            </a:r>
            <a:r>
              <a:rPr lang="en-US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 null terminator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 the end; 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Reading stops after EOF or </a:t>
            </a:r>
            <a:r>
              <a:rPr lang="en-US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 new line(‘\n’)</a:t>
            </a:r>
          </a:p>
          <a:p>
            <a:pPr lvl="1"/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Example:</a:t>
            </a:r>
          </a:p>
          <a:p>
            <a:pPr lvl="1"/>
            <a:r>
              <a:rPr lang="en-US" dirty="0" err="1"/>
              <a:t>fgets</a:t>
            </a:r>
            <a:r>
              <a:rPr lang="en-US" dirty="0"/>
              <a:t>(buffer,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stdin); \\ read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bytes from keyboard input to buffer and append ‘\0’ in the end;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7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B8D6-6A27-B14C-819E-1BC376F9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9995-6B84-944F-AC87-B84F06467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https://repl.it/@song3/IOPractice</a:t>
            </a:r>
            <a:endParaRPr lang="en-US" sz="4400" dirty="0"/>
          </a:p>
          <a:p>
            <a:r>
              <a:rPr lang="en-US" sz="4400" dirty="0">
                <a:hlinkClick r:id="rId3"/>
              </a:rPr>
              <a:t>https://repl.it/@song3/fgetspractice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298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12076</TotalTime>
  <Words>272</Words>
  <Application>Microsoft Macintosh PowerPoint</Application>
  <PresentationFormat>Widescreen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 Light</vt:lpstr>
      <vt:lpstr>Anonymous Pro for Powerline</vt:lpstr>
      <vt:lpstr>Arial</vt:lpstr>
      <vt:lpstr>Calibri</vt:lpstr>
      <vt:lpstr>Calibri Light</vt:lpstr>
      <vt:lpstr>Wingdings</vt:lpstr>
      <vt:lpstr>Office Theme</vt:lpstr>
      <vt:lpstr>CSSE 132 Linux I/O (cont.)</vt:lpstr>
      <vt:lpstr>Agenda</vt:lpstr>
      <vt:lpstr>Functions</vt:lpstr>
      <vt:lpstr>fgets</vt:lpstr>
      <vt:lpstr>In-class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101</cp:revision>
  <dcterms:created xsi:type="dcterms:W3CDTF">2018-07-09T21:38:51Z</dcterms:created>
  <dcterms:modified xsi:type="dcterms:W3CDTF">2019-10-20T18:41:33Z</dcterms:modified>
</cp:coreProperties>
</file>